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7556500" cy="10693400"/>
  <p:notesSz cx="6858000" cy="9144000"/>
  <p:embeddedFontLst>
    <p:embeddedFont>
      <p:font typeface="Ultra" charset="1" panose="02060505000000020004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fonts/font21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Relationship Id="rId3" Target="../media/image14.png" Type="http://schemas.openxmlformats.org/officeDocument/2006/relationships/image"/><Relationship Id="rId4" Target="../media/image15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92000"/>
          </a:xfrm>
          <a:custGeom>
            <a:avLst/>
            <a:gdLst/>
            <a:ahLst/>
            <a:cxnLst/>
            <a:rect r="r" b="b" t="t" l="l"/>
            <a:pathLst>
              <a:path h="10692000" w="7560000">
                <a:moveTo>
                  <a:pt x="0" y="0"/>
                </a:moveTo>
                <a:lnTo>
                  <a:pt x="7560000" y="0"/>
                </a:lnTo>
                <a:lnTo>
                  <a:pt x="756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" t="0" r="-3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92000"/>
          </a:xfrm>
          <a:custGeom>
            <a:avLst/>
            <a:gdLst/>
            <a:ahLst/>
            <a:cxnLst/>
            <a:rect r="r" b="b" t="t" l="l"/>
            <a:pathLst>
              <a:path h="10692000" w="7560000">
                <a:moveTo>
                  <a:pt x="0" y="0"/>
                </a:moveTo>
                <a:lnTo>
                  <a:pt x="7560000" y="0"/>
                </a:lnTo>
                <a:lnTo>
                  <a:pt x="756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" t="0" r="-3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92000"/>
          </a:xfrm>
          <a:custGeom>
            <a:avLst/>
            <a:gdLst/>
            <a:ahLst/>
            <a:cxnLst/>
            <a:rect r="r" b="b" t="t" l="l"/>
            <a:pathLst>
              <a:path h="10692000" w="7560000">
                <a:moveTo>
                  <a:pt x="0" y="0"/>
                </a:moveTo>
                <a:lnTo>
                  <a:pt x="7560000" y="0"/>
                </a:lnTo>
                <a:lnTo>
                  <a:pt x="756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" t="0" r="-3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0" y="9957498"/>
            <a:ext cx="586746" cy="7345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569"/>
              </a:lnSpc>
            </a:pPr>
            <a:r>
              <a:rPr lang="en-US" sz="5569">
                <a:solidFill>
                  <a:srgbClr val="000000"/>
                </a:solidFill>
                <a:latin typeface="Ultra"/>
                <a:ea typeface="Ultra"/>
                <a:cs typeface="Ultra"/>
                <a:sym typeface="Ultra"/>
              </a:rPr>
              <a:t>7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92000"/>
          </a:xfrm>
          <a:custGeom>
            <a:avLst/>
            <a:gdLst/>
            <a:ahLst/>
            <a:cxnLst/>
            <a:rect r="r" b="b" t="t" l="l"/>
            <a:pathLst>
              <a:path h="10692000" w="7560000">
                <a:moveTo>
                  <a:pt x="0" y="0"/>
                </a:moveTo>
                <a:lnTo>
                  <a:pt x="7560000" y="0"/>
                </a:lnTo>
                <a:lnTo>
                  <a:pt x="756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" t="0" r="-3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049805" y="9515284"/>
            <a:ext cx="899055" cy="731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427"/>
              </a:lnSpc>
            </a:pPr>
            <a:r>
              <a:rPr lang="en-US" sz="5427">
                <a:solidFill>
                  <a:srgbClr val="000000"/>
                </a:solidFill>
                <a:latin typeface="Ultra"/>
                <a:ea typeface="Ultra"/>
                <a:cs typeface="Ultra"/>
                <a:sym typeface="Ultra"/>
              </a:rPr>
              <a:t>8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2491697"/>
            <a:ext cx="7560000" cy="5708606"/>
          </a:xfrm>
          <a:custGeom>
            <a:avLst/>
            <a:gdLst/>
            <a:ahLst/>
            <a:cxnLst/>
            <a:rect r="r" b="b" t="t" l="l"/>
            <a:pathLst>
              <a:path h="5708606" w="7560000">
                <a:moveTo>
                  <a:pt x="0" y="0"/>
                </a:moveTo>
                <a:lnTo>
                  <a:pt x="7560000" y="0"/>
                </a:lnTo>
                <a:lnTo>
                  <a:pt x="7560000" y="5708606"/>
                </a:lnTo>
                <a:lnTo>
                  <a:pt x="0" y="57086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19" t="0" r="-293" b="-374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074819" y="-73878"/>
            <a:ext cx="14813040" cy="2693280"/>
          </a:xfrm>
          <a:custGeom>
            <a:avLst/>
            <a:gdLst/>
            <a:ahLst/>
            <a:cxnLst/>
            <a:rect r="r" b="b" t="t" l="l"/>
            <a:pathLst>
              <a:path h="2693280" w="14813040">
                <a:moveTo>
                  <a:pt x="0" y="0"/>
                </a:moveTo>
                <a:lnTo>
                  <a:pt x="14813040" y="0"/>
                </a:lnTo>
                <a:lnTo>
                  <a:pt x="14813040" y="2693279"/>
                </a:lnTo>
                <a:lnTo>
                  <a:pt x="0" y="26932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723927" y="7988290"/>
            <a:ext cx="17603525" cy="3200641"/>
          </a:xfrm>
          <a:custGeom>
            <a:avLst/>
            <a:gdLst/>
            <a:ahLst/>
            <a:cxnLst/>
            <a:rect r="r" b="b" t="t" l="l"/>
            <a:pathLst>
              <a:path h="3200641" w="17603525">
                <a:moveTo>
                  <a:pt x="0" y="0"/>
                </a:moveTo>
                <a:lnTo>
                  <a:pt x="17603525" y="0"/>
                </a:lnTo>
                <a:lnTo>
                  <a:pt x="17603525" y="3200641"/>
                </a:lnTo>
                <a:lnTo>
                  <a:pt x="0" y="32006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-392289" y="9742554"/>
            <a:ext cx="3106808" cy="949446"/>
            <a:chOff x="0" y="0"/>
            <a:chExt cx="4142410" cy="1265928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270969"/>
              <a:ext cx="1473693" cy="99495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5472"/>
                </a:lnSpc>
              </a:pPr>
              <a:r>
                <a:rPr lang="en-US" sz="5472">
                  <a:solidFill>
                    <a:srgbClr val="000000"/>
                  </a:solidFill>
                  <a:latin typeface="Ultra"/>
                  <a:ea typeface="Ultra"/>
                  <a:cs typeface="Ultra"/>
                  <a:sym typeface="Ultra"/>
                </a:rPr>
                <a:t>9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1624689" y="-38100"/>
              <a:ext cx="2517722" cy="8320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502"/>
                </a:lnSpc>
              </a:pPr>
            </a:p>
            <a:p>
              <a:pPr algn="l">
                <a:lnSpc>
                  <a:spcPts val="2502"/>
                </a:lnSpc>
              </a:pPr>
            </a:p>
          </p:txBody>
        </p:sp>
      </p:grp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92000"/>
          </a:xfrm>
          <a:custGeom>
            <a:avLst/>
            <a:gdLst/>
            <a:ahLst/>
            <a:cxnLst/>
            <a:rect r="r" b="b" t="t" l="l"/>
            <a:pathLst>
              <a:path h="10692000" w="7560000">
                <a:moveTo>
                  <a:pt x="0" y="0"/>
                </a:moveTo>
                <a:lnTo>
                  <a:pt x="7560000" y="0"/>
                </a:lnTo>
                <a:lnTo>
                  <a:pt x="756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" t="0" r="-3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608513" y="10031250"/>
            <a:ext cx="821714" cy="660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960"/>
              </a:lnSpc>
            </a:pPr>
            <a:r>
              <a:rPr lang="en-US" sz="4960">
                <a:solidFill>
                  <a:srgbClr val="000000"/>
                </a:solidFill>
                <a:latin typeface="Ultra"/>
                <a:ea typeface="Ultra"/>
                <a:cs typeface="Ultra"/>
                <a:sym typeface="Ultra"/>
              </a:rPr>
              <a:t>10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92000"/>
          </a:xfrm>
          <a:custGeom>
            <a:avLst/>
            <a:gdLst/>
            <a:ahLst/>
            <a:cxnLst/>
            <a:rect r="r" b="b" t="t" l="l"/>
            <a:pathLst>
              <a:path h="10692000" w="7560000">
                <a:moveTo>
                  <a:pt x="0" y="0"/>
                </a:moveTo>
                <a:lnTo>
                  <a:pt x="7560000" y="0"/>
                </a:lnTo>
                <a:lnTo>
                  <a:pt x="756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" t="0" r="-3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30595" y="9810931"/>
            <a:ext cx="889307" cy="7134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368"/>
              </a:lnSpc>
            </a:pPr>
            <a:r>
              <a:rPr lang="en-US" sz="5368">
                <a:solidFill>
                  <a:srgbClr val="000000"/>
                </a:solidFill>
                <a:latin typeface="Ultra"/>
                <a:ea typeface="Ultra"/>
                <a:cs typeface="Ultra"/>
                <a:sym typeface="Ultra"/>
              </a:rPr>
              <a:t>11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92000"/>
          </a:xfrm>
          <a:custGeom>
            <a:avLst/>
            <a:gdLst/>
            <a:ahLst/>
            <a:cxnLst/>
            <a:rect r="r" b="b" t="t" l="l"/>
            <a:pathLst>
              <a:path h="10692000" w="7560000">
                <a:moveTo>
                  <a:pt x="0" y="0"/>
                </a:moveTo>
                <a:lnTo>
                  <a:pt x="7560000" y="0"/>
                </a:lnTo>
                <a:lnTo>
                  <a:pt x="756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5" t="0" r="-3035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92000"/>
          </a:xfrm>
          <a:custGeom>
            <a:avLst/>
            <a:gdLst/>
            <a:ahLst/>
            <a:cxnLst/>
            <a:rect r="r" b="b" t="t" l="l"/>
            <a:pathLst>
              <a:path h="10692000" w="7560000">
                <a:moveTo>
                  <a:pt x="0" y="0"/>
                </a:moveTo>
                <a:lnTo>
                  <a:pt x="7560000" y="0"/>
                </a:lnTo>
                <a:lnTo>
                  <a:pt x="756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" t="0" r="-3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92000"/>
          </a:xfrm>
          <a:custGeom>
            <a:avLst/>
            <a:gdLst/>
            <a:ahLst/>
            <a:cxnLst/>
            <a:rect r="r" b="b" t="t" l="l"/>
            <a:pathLst>
              <a:path h="10692000" w="7560000">
                <a:moveTo>
                  <a:pt x="0" y="0"/>
                </a:moveTo>
                <a:lnTo>
                  <a:pt x="7560000" y="0"/>
                </a:lnTo>
                <a:lnTo>
                  <a:pt x="756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626" t="0" r="-4626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92000"/>
          </a:xfrm>
          <a:custGeom>
            <a:avLst/>
            <a:gdLst/>
            <a:ahLst/>
            <a:cxnLst/>
            <a:rect r="r" b="b" t="t" l="l"/>
            <a:pathLst>
              <a:path h="10692000" w="7560000">
                <a:moveTo>
                  <a:pt x="0" y="0"/>
                </a:moveTo>
                <a:lnTo>
                  <a:pt x="7560000" y="0"/>
                </a:lnTo>
                <a:lnTo>
                  <a:pt x="756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" t="0" r="-3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8184" y="10191755"/>
            <a:ext cx="1528367" cy="500245"/>
            <a:chOff x="0" y="0"/>
            <a:chExt cx="2037823" cy="666993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0" y="66675"/>
              <a:ext cx="724970" cy="60031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282"/>
                </a:lnSpc>
              </a:pPr>
              <a:r>
                <a:rPr lang="en-US" sz="3282">
                  <a:solidFill>
                    <a:srgbClr val="000000"/>
                  </a:solidFill>
                  <a:latin typeface="Ultra"/>
                  <a:ea typeface="Ultra"/>
                  <a:cs typeface="Ultra"/>
                  <a:sym typeface="Ultra"/>
                </a:rPr>
                <a:t>1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799252" y="65626"/>
              <a:ext cx="1238571" cy="20276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230"/>
                </a:lnSpc>
              </a:pP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799252" y="344728"/>
              <a:ext cx="1238571" cy="9547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55"/>
                </a:lnSpc>
              </a:pPr>
            </a:p>
          </p:txBody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92000"/>
          </a:xfrm>
          <a:custGeom>
            <a:avLst/>
            <a:gdLst/>
            <a:ahLst/>
            <a:cxnLst/>
            <a:rect r="r" b="b" t="t" l="l"/>
            <a:pathLst>
              <a:path h="10692000" w="7560000">
                <a:moveTo>
                  <a:pt x="0" y="0"/>
                </a:moveTo>
                <a:lnTo>
                  <a:pt x="7560000" y="0"/>
                </a:lnTo>
                <a:lnTo>
                  <a:pt x="756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" t="0" r="-3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92000"/>
          </a:xfrm>
          <a:custGeom>
            <a:avLst/>
            <a:gdLst/>
            <a:ahLst/>
            <a:cxnLst/>
            <a:rect r="r" b="b" t="t" l="l"/>
            <a:pathLst>
              <a:path h="10692000" w="7560000">
                <a:moveTo>
                  <a:pt x="0" y="0"/>
                </a:moveTo>
                <a:lnTo>
                  <a:pt x="7560000" y="0"/>
                </a:lnTo>
                <a:lnTo>
                  <a:pt x="756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" t="0" r="-3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-79917" y="10176667"/>
            <a:ext cx="632598" cy="5153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818"/>
              </a:lnSpc>
            </a:pPr>
            <a:r>
              <a:rPr lang="en-US" sz="3818">
                <a:solidFill>
                  <a:srgbClr val="000000"/>
                </a:solidFill>
                <a:latin typeface="Ultra"/>
                <a:ea typeface="Ultra"/>
                <a:cs typeface="Ultra"/>
                <a:sym typeface="Ultra"/>
              </a:rPr>
              <a:t>3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92000"/>
          </a:xfrm>
          <a:custGeom>
            <a:avLst/>
            <a:gdLst/>
            <a:ahLst/>
            <a:cxnLst/>
            <a:rect r="r" b="b" t="t" l="l"/>
            <a:pathLst>
              <a:path h="10692000" w="7560000">
                <a:moveTo>
                  <a:pt x="0" y="0"/>
                </a:moveTo>
                <a:lnTo>
                  <a:pt x="7560000" y="0"/>
                </a:lnTo>
                <a:lnTo>
                  <a:pt x="756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" t="0" r="-3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603237" y="10253577"/>
            <a:ext cx="788843" cy="6203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762"/>
              </a:lnSpc>
            </a:pPr>
            <a:r>
              <a:rPr lang="en-US" sz="4762">
                <a:solidFill>
                  <a:srgbClr val="000000"/>
                </a:solidFill>
                <a:latin typeface="Ultra"/>
                <a:ea typeface="Ultra"/>
                <a:cs typeface="Ultra"/>
                <a:sym typeface="Ultra"/>
              </a:rPr>
              <a:t>4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92000"/>
          </a:xfrm>
          <a:custGeom>
            <a:avLst/>
            <a:gdLst/>
            <a:ahLst/>
            <a:cxnLst/>
            <a:rect r="r" b="b" t="t" l="l"/>
            <a:pathLst>
              <a:path h="10692000" w="7560000">
                <a:moveTo>
                  <a:pt x="0" y="0"/>
                </a:moveTo>
                <a:lnTo>
                  <a:pt x="7560000" y="0"/>
                </a:lnTo>
                <a:lnTo>
                  <a:pt x="756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" t="0" r="-3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-235086" y="10125054"/>
            <a:ext cx="756000" cy="5669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282"/>
              </a:lnSpc>
            </a:pPr>
            <a:r>
              <a:rPr lang="en-US" sz="4282">
                <a:solidFill>
                  <a:srgbClr val="000000"/>
                </a:solidFill>
                <a:latin typeface="Ultra"/>
                <a:ea typeface="Ultra"/>
                <a:cs typeface="Ultra"/>
                <a:sym typeface="Ultra"/>
              </a:rPr>
              <a:t>5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DAGgYSWVgo4</dc:identifier>
  <dcterms:modified xsi:type="dcterms:W3CDTF">2011-08-01T06:04:30Z</dcterms:modified>
  <cp:revision>1</cp:revision>
  <dc:title>1</dc:title>
</cp:coreProperties>
</file>